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6689" indent="0" algn="ctr">
              <a:buNone/>
              <a:defRPr>
                <a:solidFill>
                  <a:schemeClr val="tx1">
                    <a:tint val="75000"/>
                  </a:schemeClr>
                </a:solidFill>
              </a:defRPr>
            </a:lvl2pPr>
            <a:lvl3pPr marL="913378" indent="0" algn="ctr">
              <a:buNone/>
              <a:defRPr>
                <a:solidFill>
                  <a:schemeClr val="tx1">
                    <a:tint val="75000"/>
                  </a:schemeClr>
                </a:solidFill>
              </a:defRPr>
            </a:lvl3pPr>
            <a:lvl4pPr marL="1370067" indent="0" algn="ctr">
              <a:buNone/>
              <a:defRPr>
                <a:solidFill>
                  <a:schemeClr val="tx1">
                    <a:tint val="75000"/>
                  </a:schemeClr>
                </a:solidFill>
              </a:defRPr>
            </a:lvl4pPr>
            <a:lvl5pPr marL="1826754" indent="0" algn="ctr">
              <a:buNone/>
              <a:defRPr>
                <a:solidFill>
                  <a:schemeClr val="tx1">
                    <a:tint val="75000"/>
                  </a:schemeClr>
                </a:solidFill>
              </a:defRPr>
            </a:lvl5pPr>
            <a:lvl6pPr marL="2283441" indent="0" algn="ctr">
              <a:buNone/>
              <a:defRPr>
                <a:solidFill>
                  <a:schemeClr val="tx1">
                    <a:tint val="75000"/>
                  </a:schemeClr>
                </a:solidFill>
              </a:defRPr>
            </a:lvl6pPr>
            <a:lvl7pPr marL="2740128" indent="0" algn="ctr">
              <a:buNone/>
              <a:defRPr>
                <a:solidFill>
                  <a:schemeClr val="tx1">
                    <a:tint val="75000"/>
                  </a:schemeClr>
                </a:solidFill>
              </a:defRPr>
            </a:lvl7pPr>
            <a:lvl8pPr marL="3196816" indent="0" algn="ctr">
              <a:buNone/>
              <a:defRPr>
                <a:solidFill>
                  <a:schemeClr val="tx1">
                    <a:tint val="75000"/>
                  </a:schemeClr>
                </a:solidFill>
              </a:defRPr>
            </a:lvl8pPr>
            <a:lvl9pPr marL="36535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7A9ABA51-D810-4C56-943D-EB429A7CE3D5}" type="datetimeFigureOut">
              <a:rPr lang="en-US"/>
              <a:pPr>
                <a:defRPr/>
              </a:pPr>
              <a:t>2/23/2017</a:t>
            </a:fld>
            <a:endParaRPr lang="en-US" dirty="0"/>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F00DCC97-9238-4E58-B5C7-52C92DB59A5A}" type="slidenum">
              <a:rPr lang="en-US"/>
              <a:pPr>
                <a:defRPr/>
              </a:pPr>
              <a:t>‹#›</a:t>
            </a:fld>
            <a:endParaRPr lang="en-US" dirty="0"/>
          </a:p>
        </p:txBody>
      </p:sp>
    </p:spTree>
    <p:extLst>
      <p:ext uri="{BB962C8B-B14F-4D97-AF65-F5344CB8AC3E}">
        <p14:creationId xmlns:p14="http://schemas.microsoft.com/office/powerpoint/2010/main" val="2525762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31B84709-0526-4D30-B221-C7BB34D5D4EC}" type="datetimeFigureOut">
              <a:rPr lang="en-US"/>
              <a:pPr>
                <a:defRPr/>
              </a:pPr>
              <a:t>2/23/2017</a:t>
            </a:fld>
            <a:endParaRPr lang="en-US" dirty="0"/>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CEF84AF2-FF9F-4B54-ACA9-8EDEB2AAD21E}" type="slidenum">
              <a:rPr lang="en-US"/>
              <a:pPr>
                <a:defRPr/>
              </a:pPr>
              <a:t>‹#›</a:t>
            </a:fld>
            <a:endParaRPr lang="en-US" dirty="0"/>
          </a:p>
        </p:txBody>
      </p:sp>
    </p:spTree>
    <p:extLst>
      <p:ext uri="{BB962C8B-B14F-4D97-AF65-F5344CB8AC3E}">
        <p14:creationId xmlns:p14="http://schemas.microsoft.com/office/powerpoint/2010/main" val="80781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64043352-F4CF-4B24-8ECA-E65EC7E10159}" type="datetimeFigureOut">
              <a:rPr lang="en-US"/>
              <a:pPr>
                <a:defRPr/>
              </a:pPr>
              <a:t>2/23/2017</a:t>
            </a:fld>
            <a:endParaRPr lang="en-US" dirty="0"/>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0CC42BAF-F07A-48CC-9E3D-83984DD2C9D0}" type="slidenum">
              <a:rPr lang="en-US"/>
              <a:pPr>
                <a:defRPr/>
              </a:pPr>
              <a:t>‹#›</a:t>
            </a:fld>
            <a:endParaRPr lang="en-US" dirty="0"/>
          </a:p>
        </p:txBody>
      </p:sp>
    </p:spTree>
    <p:extLst>
      <p:ext uri="{BB962C8B-B14F-4D97-AF65-F5344CB8AC3E}">
        <p14:creationId xmlns:p14="http://schemas.microsoft.com/office/powerpoint/2010/main" val="327335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E0ECA2FD-439B-46E2-A356-C1DA6E2E7376}" type="datetimeFigureOut">
              <a:rPr lang="en-US"/>
              <a:pPr>
                <a:defRPr/>
              </a:pPr>
              <a:t>2/23/2017</a:t>
            </a:fld>
            <a:endParaRPr lang="en-US" dirty="0"/>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7E816184-D715-4E94-AE42-D7455C2F6DD6}" type="slidenum">
              <a:rPr lang="en-US"/>
              <a:pPr>
                <a:defRPr/>
              </a:pPr>
              <a:t>‹#›</a:t>
            </a:fld>
            <a:endParaRPr lang="en-US" dirty="0"/>
          </a:p>
        </p:txBody>
      </p:sp>
    </p:spTree>
    <p:extLst>
      <p:ext uri="{BB962C8B-B14F-4D97-AF65-F5344CB8AC3E}">
        <p14:creationId xmlns:p14="http://schemas.microsoft.com/office/powerpoint/2010/main" val="46139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6689" indent="0">
              <a:buNone/>
              <a:defRPr sz="1800">
                <a:solidFill>
                  <a:schemeClr val="tx1">
                    <a:tint val="75000"/>
                  </a:schemeClr>
                </a:solidFill>
              </a:defRPr>
            </a:lvl2pPr>
            <a:lvl3pPr marL="913378" indent="0">
              <a:buNone/>
              <a:defRPr sz="1600">
                <a:solidFill>
                  <a:schemeClr val="tx1">
                    <a:tint val="75000"/>
                  </a:schemeClr>
                </a:solidFill>
              </a:defRPr>
            </a:lvl3pPr>
            <a:lvl4pPr marL="1370067" indent="0">
              <a:buNone/>
              <a:defRPr sz="1400">
                <a:solidFill>
                  <a:schemeClr val="tx1">
                    <a:tint val="75000"/>
                  </a:schemeClr>
                </a:solidFill>
              </a:defRPr>
            </a:lvl4pPr>
            <a:lvl5pPr marL="1826754" indent="0">
              <a:buNone/>
              <a:defRPr sz="1400">
                <a:solidFill>
                  <a:schemeClr val="tx1">
                    <a:tint val="75000"/>
                  </a:schemeClr>
                </a:solidFill>
              </a:defRPr>
            </a:lvl5pPr>
            <a:lvl6pPr marL="2283441" indent="0">
              <a:buNone/>
              <a:defRPr sz="1400">
                <a:solidFill>
                  <a:schemeClr val="tx1">
                    <a:tint val="75000"/>
                  </a:schemeClr>
                </a:solidFill>
              </a:defRPr>
            </a:lvl6pPr>
            <a:lvl7pPr marL="2740128" indent="0">
              <a:buNone/>
              <a:defRPr sz="1400">
                <a:solidFill>
                  <a:schemeClr val="tx1">
                    <a:tint val="75000"/>
                  </a:schemeClr>
                </a:solidFill>
              </a:defRPr>
            </a:lvl7pPr>
            <a:lvl8pPr marL="3196816" indent="0">
              <a:buNone/>
              <a:defRPr sz="1400">
                <a:solidFill>
                  <a:schemeClr val="tx1">
                    <a:tint val="75000"/>
                  </a:schemeClr>
                </a:solidFill>
              </a:defRPr>
            </a:lvl8pPr>
            <a:lvl9pPr marL="3653505"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1752D8AE-D979-4EF6-A264-AD564C81EE17}" type="datetimeFigureOut">
              <a:rPr lang="en-US"/>
              <a:pPr>
                <a:defRPr/>
              </a:pPr>
              <a:t>2/23/2017</a:t>
            </a:fld>
            <a:endParaRPr lang="en-US" dirty="0"/>
          </a:p>
        </p:txBody>
      </p:sp>
      <p:sp>
        <p:nvSpPr>
          <p:cNvPr id="5" name="Footer Placeholder 4"/>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1BAC11E2-0113-4BCB-B793-5E1BD6D481B0}" type="slidenum">
              <a:rPr lang="en-US"/>
              <a:pPr>
                <a:defRPr/>
              </a:pPr>
              <a:t>‹#›</a:t>
            </a:fld>
            <a:endParaRPr lang="en-US" dirty="0"/>
          </a:p>
        </p:txBody>
      </p:sp>
    </p:spTree>
    <p:extLst>
      <p:ext uri="{BB962C8B-B14F-4D97-AF65-F5344CB8AC3E}">
        <p14:creationId xmlns:p14="http://schemas.microsoft.com/office/powerpoint/2010/main" val="2704049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DDECF13C-496F-42C8-A28A-E5988D93CE21}" type="datetimeFigureOut">
              <a:rPr lang="en-US"/>
              <a:pPr>
                <a:defRPr/>
              </a:pPr>
              <a:t>2/23/2017</a:t>
            </a:fld>
            <a:endParaRPr lang="en-US" dirty="0"/>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04A9675B-B739-4231-AEF2-879C6D6076F0}" type="slidenum">
              <a:rPr lang="en-US"/>
              <a:pPr>
                <a:defRPr/>
              </a:pPr>
              <a:t>‹#›</a:t>
            </a:fld>
            <a:endParaRPr lang="en-US" dirty="0"/>
          </a:p>
        </p:txBody>
      </p:sp>
    </p:spTree>
    <p:extLst>
      <p:ext uri="{BB962C8B-B14F-4D97-AF65-F5344CB8AC3E}">
        <p14:creationId xmlns:p14="http://schemas.microsoft.com/office/powerpoint/2010/main" val="377709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6689" indent="0">
              <a:buNone/>
              <a:defRPr sz="2000" b="1"/>
            </a:lvl2pPr>
            <a:lvl3pPr marL="913378" indent="0">
              <a:buNone/>
              <a:defRPr sz="1800" b="1"/>
            </a:lvl3pPr>
            <a:lvl4pPr marL="1370067" indent="0">
              <a:buNone/>
              <a:defRPr sz="1600" b="1"/>
            </a:lvl4pPr>
            <a:lvl5pPr marL="1826754" indent="0">
              <a:buNone/>
              <a:defRPr sz="1600" b="1"/>
            </a:lvl5pPr>
            <a:lvl6pPr marL="2283441" indent="0">
              <a:buNone/>
              <a:defRPr sz="1600" b="1"/>
            </a:lvl6pPr>
            <a:lvl7pPr marL="2740128" indent="0">
              <a:buNone/>
              <a:defRPr sz="1600" b="1"/>
            </a:lvl7pPr>
            <a:lvl8pPr marL="3196816" indent="0">
              <a:buNone/>
              <a:defRPr sz="1600" b="1"/>
            </a:lvl8pPr>
            <a:lvl9pPr marL="3653505"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6689" indent="0">
              <a:buNone/>
              <a:defRPr sz="2000" b="1"/>
            </a:lvl2pPr>
            <a:lvl3pPr marL="913378" indent="0">
              <a:buNone/>
              <a:defRPr sz="1800" b="1"/>
            </a:lvl3pPr>
            <a:lvl4pPr marL="1370067" indent="0">
              <a:buNone/>
              <a:defRPr sz="1600" b="1"/>
            </a:lvl4pPr>
            <a:lvl5pPr marL="1826754" indent="0">
              <a:buNone/>
              <a:defRPr sz="1600" b="1"/>
            </a:lvl5pPr>
            <a:lvl6pPr marL="2283441" indent="0">
              <a:buNone/>
              <a:defRPr sz="1600" b="1"/>
            </a:lvl6pPr>
            <a:lvl7pPr marL="2740128" indent="0">
              <a:buNone/>
              <a:defRPr sz="1600" b="1"/>
            </a:lvl7pPr>
            <a:lvl8pPr marL="3196816" indent="0">
              <a:buNone/>
              <a:defRPr sz="1600" b="1"/>
            </a:lvl8pPr>
            <a:lvl9pPr marL="365350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38D4E4AB-B706-4DC7-96BD-9F212077E3E5}" type="datetimeFigureOut">
              <a:rPr lang="en-US"/>
              <a:pPr>
                <a:defRPr/>
              </a:pPr>
              <a:t>2/23/2017</a:t>
            </a:fld>
            <a:endParaRPr lang="en-US" dirty="0"/>
          </a:p>
        </p:txBody>
      </p:sp>
      <p:sp>
        <p:nvSpPr>
          <p:cNvPr id="8" name="Footer Placeholder 7"/>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9" name="Slide Number Placeholder 8"/>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33A74385-7C63-447C-A6B9-67DDFD64BCB2}" type="slidenum">
              <a:rPr lang="en-US"/>
              <a:pPr>
                <a:defRPr/>
              </a:pPr>
              <a:t>‹#›</a:t>
            </a:fld>
            <a:endParaRPr lang="en-US" dirty="0"/>
          </a:p>
        </p:txBody>
      </p:sp>
    </p:spTree>
    <p:extLst>
      <p:ext uri="{BB962C8B-B14F-4D97-AF65-F5344CB8AC3E}">
        <p14:creationId xmlns:p14="http://schemas.microsoft.com/office/powerpoint/2010/main" val="3984013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389951DD-51C1-4CC1-9153-D1F50AD939D5}" type="datetimeFigureOut">
              <a:rPr lang="en-US"/>
              <a:pPr>
                <a:defRPr/>
              </a:pPr>
              <a:t>2/23/2017</a:t>
            </a:fld>
            <a:endParaRPr lang="en-US" dirty="0"/>
          </a:p>
        </p:txBody>
      </p:sp>
      <p:sp>
        <p:nvSpPr>
          <p:cNvPr id="4" name="Footer Placeholder 3"/>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27A2B2B4-7EF4-41B8-B2EC-B92446EF0968}" type="slidenum">
              <a:rPr lang="en-US"/>
              <a:pPr>
                <a:defRPr/>
              </a:pPr>
              <a:t>‹#›</a:t>
            </a:fld>
            <a:endParaRPr lang="en-US" dirty="0"/>
          </a:p>
        </p:txBody>
      </p:sp>
    </p:spTree>
    <p:extLst>
      <p:ext uri="{BB962C8B-B14F-4D97-AF65-F5344CB8AC3E}">
        <p14:creationId xmlns:p14="http://schemas.microsoft.com/office/powerpoint/2010/main" val="225590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1ECBD8C7-8D83-432D-BEAA-1F452A2E9919}" type="datetimeFigureOut">
              <a:rPr lang="en-US"/>
              <a:pPr>
                <a:defRPr/>
              </a:pPr>
              <a:t>2/23/2017</a:t>
            </a:fld>
            <a:endParaRPr lang="en-US" dirty="0"/>
          </a:p>
        </p:txBody>
      </p:sp>
      <p:sp>
        <p:nvSpPr>
          <p:cNvPr id="3" name="Footer Placeholder 2"/>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4368266A-4E6B-43B8-BF8D-99D08969A5E2}" type="slidenum">
              <a:rPr lang="en-US"/>
              <a:pPr>
                <a:defRPr/>
              </a:pPr>
              <a:t>‹#›</a:t>
            </a:fld>
            <a:endParaRPr lang="en-US" dirty="0"/>
          </a:p>
        </p:txBody>
      </p:sp>
    </p:spTree>
    <p:extLst>
      <p:ext uri="{BB962C8B-B14F-4D97-AF65-F5344CB8AC3E}">
        <p14:creationId xmlns:p14="http://schemas.microsoft.com/office/powerpoint/2010/main" val="1941145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6689" indent="0">
              <a:buNone/>
              <a:defRPr sz="1200"/>
            </a:lvl2pPr>
            <a:lvl3pPr marL="913378" indent="0">
              <a:buNone/>
              <a:defRPr sz="1000"/>
            </a:lvl3pPr>
            <a:lvl4pPr marL="1370067" indent="0">
              <a:buNone/>
              <a:defRPr sz="900"/>
            </a:lvl4pPr>
            <a:lvl5pPr marL="1826754" indent="0">
              <a:buNone/>
              <a:defRPr sz="900"/>
            </a:lvl5pPr>
            <a:lvl6pPr marL="2283441" indent="0">
              <a:buNone/>
              <a:defRPr sz="900"/>
            </a:lvl6pPr>
            <a:lvl7pPr marL="2740128" indent="0">
              <a:buNone/>
              <a:defRPr sz="900"/>
            </a:lvl7pPr>
            <a:lvl8pPr marL="3196816" indent="0">
              <a:buNone/>
              <a:defRPr sz="900"/>
            </a:lvl8pPr>
            <a:lvl9pPr marL="3653505"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2A473316-3B45-435D-9D11-98BBCC46D434}" type="datetimeFigureOut">
              <a:rPr lang="en-US"/>
              <a:pPr>
                <a:defRPr/>
              </a:pPr>
              <a:t>2/23/2017</a:t>
            </a:fld>
            <a:endParaRPr lang="en-US" dirty="0"/>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2AB5CAE8-973D-470E-9250-5E8334CA47E4}" type="slidenum">
              <a:rPr lang="en-US"/>
              <a:pPr>
                <a:defRPr/>
              </a:pPr>
              <a:t>‹#›</a:t>
            </a:fld>
            <a:endParaRPr lang="en-US" dirty="0"/>
          </a:p>
        </p:txBody>
      </p:sp>
    </p:spTree>
    <p:extLst>
      <p:ext uri="{BB962C8B-B14F-4D97-AF65-F5344CB8AC3E}">
        <p14:creationId xmlns:p14="http://schemas.microsoft.com/office/powerpoint/2010/main" val="860634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6689" indent="0">
              <a:buNone/>
              <a:defRPr sz="2800"/>
            </a:lvl2pPr>
            <a:lvl3pPr marL="913378" indent="0">
              <a:buNone/>
              <a:defRPr sz="2400"/>
            </a:lvl3pPr>
            <a:lvl4pPr marL="1370067" indent="0">
              <a:buNone/>
              <a:defRPr sz="2000"/>
            </a:lvl4pPr>
            <a:lvl5pPr marL="1826754" indent="0">
              <a:buNone/>
              <a:defRPr sz="2000"/>
            </a:lvl5pPr>
            <a:lvl6pPr marL="2283441" indent="0">
              <a:buNone/>
              <a:defRPr sz="2000"/>
            </a:lvl6pPr>
            <a:lvl7pPr marL="2740128" indent="0">
              <a:buNone/>
              <a:defRPr sz="2000"/>
            </a:lvl7pPr>
            <a:lvl8pPr marL="3196816" indent="0">
              <a:buNone/>
              <a:defRPr sz="2000"/>
            </a:lvl8pPr>
            <a:lvl9pPr marL="3653505"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6689" indent="0">
              <a:buNone/>
              <a:defRPr sz="1200"/>
            </a:lvl2pPr>
            <a:lvl3pPr marL="913378" indent="0">
              <a:buNone/>
              <a:defRPr sz="1000"/>
            </a:lvl3pPr>
            <a:lvl4pPr marL="1370067" indent="0">
              <a:buNone/>
              <a:defRPr sz="900"/>
            </a:lvl4pPr>
            <a:lvl5pPr marL="1826754" indent="0">
              <a:buNone/>
              <a:defRPr sz="900"/>
            </a:lvl5pPr>
            <a:lvl6pPr marL="2283441" indent="0">
              <a:buNone/>
              <a:defRPr sz="900"/>
            </a:lvl6pPr>
            <a:lvl7pPr marL="2740128" indent="0">
              <a:buNone/>
              <a:defRPr sz="900"/>
            </a:lvl7pPr>
            <a:lvl8pPr marL="3196816" indent="0">
              <a:buNone/>
              <a:defRPr sz="900"/>
            </a:lvl8pPr>
            <a:lvl9pPr marL="3653505"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defTabSz="914400" fontAlgn="base">
              <a:spcBef>
                <a:spcPct val="0"/>
              </a:spcBef>
              <a:spcAft>
                <a:spcPct val="0"/>
              </a:spcAft>
              <a:defRPr>
                <a:latin typeface="Times New Roman" pitchFamily="18" charset="0"/>
              </a:defRPr>
            </a:lvl1pPr>
          </a:lstStyle>
          <a:p>
            <a:pPr>
              <a:defRPr/>
            </a:pPr>
            <a:fld id="{DF49A297-D354-45E6-8814-01E3ED81B1AE}" type="datetimeFigureOut">
              <a:rPr lang="en-US"/>
              <a:pPr>
                <a:defRPr/>
              </a:pPr>
              <a:t>2/23/2017</a:t>
            </a:fld>
            <a:endParaRPr lang="en-US" dirty="0"/>
          </a:p>
        </p:txBody>
      </p:sp>
      <p:sp>
        <p:nvSpPr>
          <p:cNvPr id="6" name="Footer Placeholder 5"/>
          <p:cNvSpPr>
            <a:spLocks noGrp="1"/>
          </p:cNvSpPr>
          <p:nvPr>
            <p:ph type="ftr" sz="quarter" idx="11"/>
          </p:nvPr>
        </p:nvSpPr>
        <p:spPr/>
        <p:txBody>
          <a:bodyPr/>
          <a:lstStyle>
            <a:lvl1pPr defTabSz="914400" fontAlgn="base">
              <a:spcBef>
                <a:spcPct val="0"/>
              </a:spcBef>
              <a:spcAft>
                <a:spcPct val="0"/>
              </a:spcAft>
              <a:defRPr>
                <a:latin typeface="Times New Roman" pitchFamily="18" charset="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fontAlgn="base">
              <a:spcBef>
                <a:spcPct val="0"/>
              </a:spcBef>
              <a:spcAft>
                <a:spcPct val="0"/>
              </a:spcAft>
              <a:defRPr>
                <a:latin typeface="Times New Roman" pitchFamily="18" charset="0"/>
              </a:defRPr>
            </a:lvl1pPr>
          </a:lstStyle>
          <a:p>
            <a:pPr>
              <a:defRPr/>
            </a:pPr>
            <a:fld id="{3796C2F7-6042-417D-8963-8A96CA795D20}" type="slidenum">
              <a:rPr lang="en-US"/>
              <a:pPr>
                <a:defRPr/>
              </a:pPr>
              <a:t>‹#›</a:t>
            </a:fld>
            <a:endParaRPr lang="en-US" dirty="0"/>
          </a:p>
        </p:txBody>
      </p:sp>
    </p:spTree>
    <p:extLst>
      <p:ext uri="{BB962C8B-B14F-4D97-AF65-F5344CB8AC3E}">
        <p14:creationId xmlns:p14="http://schemas.microsoft.com/office/powerpoint/2010/main" val="609951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35" tIns="45671" rIns="91335" bIns="45671" numCol="1" anchor="ctr" anchorCtr="0" compatLnSpc="1">
            <a:prstTxWarp prst="textNoShape">
              <a:avLst/>
            </a:prstTxWarp>
          </a:bodyPr>
          <a:lstStyle/>
          <a:p>
            <a:pPr lvl="0"/>
            <a:r>
              <a:rPr lang="en-US" altLang="en-US"/>
              <a:t>Click to edit Master title style</a:t>
            </a:r>
          </a:p>
        </p:txBody>
      </p:sp>
      <p:sp>
        <p:nvSpPr>
          <p:cNvPr id="2560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35" tIns="45671" rIns="91335" bIns="4567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335" tIns="45671" rIns="91335" bIns="45671" rtlCol="0" anchor="ctr"/>
          <a:lstStyle>
            <a:lvl1pPr algn="l" defTabSz="913378" fontAlgn="auto">
              <a:spcBef>
                <a:spcPts val="0"/>
              </a:spcBef>
              <a:spcAft>
                <a:spcPts val="0"/>
              </a:spcAft>
              <a:defRPr sz="1200">
                <a:solidFill>
                  <a:prstClr val="black">
                    <a:tint val="75000"/>
                  </a:prstClr>
                </a:solidFill>
                <a:latin typeface="Calibri"/>
              </a:defRPr>
            </a:lvl1pPr>
          </a:lstStyle>
          <a:p>
            <a:pPr>
              <a:defRPr/>
            </a:pPr>
            <a:fld id="{266E95C5-AFEE-4C9D-BBB4-000DFF704F00}" type="datetimeFigureOut">
              <a:rPr lang="en-US">
                <a:cs typeface="Arial" charset="0"/>
              </a:rPr>
              <a:pPr>
                <a:defRPr/>
              </a:pPr>
              <a:t>2/23/2017</a:t>
            </a:fld>
            <a:endParaRPr lang="en-US" dirty="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335" tIns="45671" rIns="91335" bIns="45671" rtlCol="0" anchor="ctr"/>
          <a:lstStyle>
            <a:lvl1pPr algn="ctr" defTabSz="913378" fontAlgn="auto">
              <a:spcBef>
                <a:spcPts val="0"/>
              </a:spcBef>
              <a:spcAft>
                <a:spcPts val="0"/>
              </a:spcAft>
              <a:defRPr sz="1200">
                <a:solidFill>
                  <a:prstClr val="black">
                    <a:tint val="75000"/>
                  </a:prstClr>
                </a:solidFill>
                <a:latin typeface="Calibri"/>
              </a:defRPr>
            </a:lvl1pPr>
          </a:lstStyle>
          <a:p>
            <a:pPr>
              <a:defRPr/>
            </a:pPr>
            <a:endParaRPr lang="en-US">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335" tIns="45671" rIns="91335" bIns="45671" rtlCol="0" anchor="ctr"/>
          <a:lstStyle>
            <a:lvl1pPr algn="r" defTabSz="913378" fontAlgn="auto">
              <a:spcBef>
                <a:spcPts val="0"/>
              </a:spcBef>
              <a:spcAft>
                <a:spcPts val="0"/>
              </a:spcAft>
              <a:defRPr sz="1200">
                <a:solidFill>
                  <a:prstClr val="black">
                    <a:tint val="75000"/>
                  </a:prstClr>
                </a:solidFill>
                <a:latin typeface="Calibri"/>
              </a:defRPr>
            </a:lvl1pPr>
          </a:lstStyle>
          <a:p>
            <a:pPr>
              <a:defRPr/>
            </a:pPr>
            <a:fld id="{E34114E1-7A23-4451-A6C1-F0DA7C7B317C}" type="slidenum">
              <a:rPr lang="en-US">
                <a:cs typeface="Arial" charset="0"/>
              </a:rPr>
              <a:pPr>
                <a:defRPr/>
              </a:pPr>
              <a:t>‹#›</a:t>
            </a:fld>
            <a:endParaRPr lang="en-US" dirty="0">
              <a:cs typeface="Arial" charset="0"/>
            </a:endParaRPr>
          </a:p>
        </p:txBody>
      </p:sp>
    </p:spTree>
    <p:extLst>
      <p:ext uri="{BB962C8B-B14F-4D97-AF65-F5344CB8AC3E}">
        <p14:creationId xmlns:p14="http://schemas.microsoft.com/office/powerpoint/2010/main" val="11357753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2813" rtl="0" eaLnBrk="0" fontAlgn="base" hangingPunct="0">
        <a:spcBef>
          <a:spcPct val="0"/>
        </a:spcBef>
        <a:spcAft>
          <a:spcPct val="0"/>
        </a:spcAft>
        <a:defRPr sz="4400" kern="1200">
          <a:solidFill>
            <a:schemeClr val="tx1"/>
          </a:solidFill>
          <a:latin typeface="+mj-lt"/>
          <a:ea typeface="+mj-ea"/>
          <a:cs typeface="+mj-cs"/>
        </a:defRPr>
      </a:lvl1pPr>
      <a:lvl2pPr algn="ctr" defTabSz="912813" rtl="0" eaLnBrk="0" fontAlgn="base" hangingPunct="0">
        <a:spcBef>
          <a:spcPct val="0"/>
        </a:spcBef>
        <a:spcAft>
          <a:spcPct val="0"/>
        </a:spcAft>
        <a:defRPr sz="4400">
          <a:solidFill>
            <a:schemeClr val="tx1"/>
          </a:solidFill>
          <a:latin typeface="Calibri" pitchFamily="34" charset="0"/>
        </a:defRPr>
      </a:lvl2pPr>
      <a:lvl3pPr algn="ctr" defTabSz="912813" rtl="0" eaLnBrk="0" fontAlgn="base" hangingPunct="0">
        <a:spcBef>
          <a:spcPct val="0"/>
        </a:spcBef>
        <a:spcAft>
          <a:spcPct val="0"/>
        </a:spcAft>
        <a:defRPr sz="4400">
          <a:solidFill>
            <a:schemeClr val="tx1"/>
          </a:solidFill>
          <a:latin typeface="Calibri" pitchFamily="34" charset="0"/>
        </a:defRPr>
      </a:lvl3pPr>
      <a:lvl4pPr algn="ctr" defTabSz="912813" rtl="0" eaLnBrk="0" fontAlgn="base" hangingPunct="0">
        <a:spcBef>
          <a:spcPct val="0"/>
        </a:spcBef>
        <a:spcAft>
          <a:spcPct val="0"/>
        </a:spcAft>
        <a:defRPr sz="4400">
          <a:solidFill>
            <a:schemeClr val="tx1"/>
          </a:solidFill>
          <a:latin typeface="Calibri" pitchFamily="34" charset="0"/>
        </a:defRPr>
      </a:lvl4pPr>
      <a:lvl5pPr algn="ctr" defTabSz="912813" rtl="0" eaLnBrk="0" fontAlgn="base" hangingPunct="0">
        <a:spcBef>
          <a:spcPct val="0"/>
        </a:spcBef>
        <a:spcAft>
          <a:spcPct val="0"/>
        </a:spcAft>
        <a:defRPr sz="4400">
          <a:solidFill>
            <a:schemeClr val="tx1"/>
          </a:solidFill>
          <a:latin typeface="Calibri" pitchFamily="34" charset="0"/>
        </a:defRPr>
      </a:lvl5pPr>
      <a:lvl6pPr marL="457200" algn="ctr" defTabSz="912813" rtl="0" fontAlgn="base">
        <a:spcBef>
          <a:spcPct val="0"/>
        </a:spcBef>
        <a:spcAft>
          <a:spcPct val="0"/>
        </a:spcAft>
        <a:defRPr sz="4400">
          <a:solidFill>
            <a:schemeClr val="tx1"/>
          </a:solidFill>
          <a:latin typeface="Calibri" pitchFamily="34" charset="0"/>
        </a:defRPr>
      </a:lvl6pPr>
      <a:lvl7pPr marL="914400" algn="ctr" defTabSz="912813" rtl="0" fontAlgn="base">
        <a:spcBef>
          <a:spcPct val="0"/>
        </a:spcBef>
        <a:spcAft>
          <a:spcPct val="0"/>
        </a:spcAft>
        <a:defRPr sz="4400">
          <a:solidFill>
            <a:schemeClr val="tx1"/>
          </a:solidFill>
          <a:latin typeface="Calibri" pitchFamily="34" charset="0"/>
        </a:defRPr>
      </a:lvl7pPr>
      <a:lvl8pPr marL="1371600" algn="ctr" defTabSz="912813" rtl="0" fontAlgn="base">
        <a:spcBef>
          <a:spcPct val="0"/>
        </a:spcBef>
        <a:spcAft>
          <a:spcPct val="0"/>
        </a:spcAft>
        <a:defRPr sz="4400">
          <a:solidFill>
            <a:schemeClr val="tx1"/>
          </a:solidFill>
          <a:latin typeface="Calibri" pitchFamily="34" charset="0"/>
        </a:defRPr>
      </a:lvl8pPr>
      <a:lvl9pPr marL="1828800" algn="ctr" defTabSz="912813" rtl="0" fontAlgn="base">
        <a:spcBef>
          <a:spcPct val="0"/>
        </a:spcBef>
        <a:spcAft>
          <a:spcPct val="0"/>
        </a:spcAft>
        <a:defRPr sz="4400">
          <a:solidFill>
            <a:schemeClr val="tx1"/>
          </a:solidFill>
          <a:latin typeface="Calibri" pitchFamily="34" charset="0"/>
        </a:defRPr>
      </a:lvl9pPr>
    </p:titleStyle>
    <p:bodyStyle>
      <a:lvl1pPr marL="341313" indent="-341313" algn="l" defTabSz="912813"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1363" indent="-284163" algn="l" defTabSz="912813"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1413" indent="-227013" algn="l" defTabSz="912813"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597025" indent="-227013" algn="l" defTabSz="912813"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4225" indent="-227013" algn="l" defTabSz="912813"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1786" indent="-228342" algn="l" defTabSz="913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68475" indent="-228342" algn="l" defTabSz="913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5162" indent="-228342" algn="l" defTabSz="913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1849" indent="-228342" algn="l" defTabSz="913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3378" rtl="0" eaLnBrk="1" latinLnBrk="0" hangingPunct="1">
        <a:defRPr sz="1800" kern="1200">
          <a:solidFill>
            <a:schemeClr val="tx1"/>
          </a:solidFill>
          <a:latin typeface="+mn-lt"/>
          <a:ea typeface="+mn-ea"/>
          <a:cs typeface="+mn-cs"/>
        </a:defRPr>
      </a:lvl1pPr>
      <a:lvl2pPr marL="456689" algn="l" defTabSz="913378" rtl="0" eaLnBrk="1" latinLnBrk="0" hangingPunct="1">
        <a:defRPr sz="1800" kern="1200">
          <a:solidFill>
            <a:schemeClr val="tx1"/>
          </a:solidFill>
          <a:latin typeface="+mn-lt"/>
          <a:ea typeface="+mn-ea"/>
          <a:cs typeface="+mn-cs"/>
        </a:defRPr>
      </a:lvl2pPr>
      <a:lvl3pPr marL="913378" algn="l" defTabSz="913378" rtl="0" eaLnBrk="1" latinLnBrk="0" hangingPunct="1">
        <a:defRPr sz="1800" kern="1200">
          <a:solidFill>
            <a:schemeClr val="tx1"/>
          </a:solidFill>
          <a:latin typeface="+mn-lt"/>
          <a:ea typeface="+mn-ea"/>
          <a:cs typeface="+mn-cs"/>
        </a:defRPr>
      </a:lvl3pPr>
      <a:lvl4pPr marL="1370067" algn="l" defTabSz="913378" rtl="0" eaLnBrk="1" latinLnBrk="0" hangingPunct="1">
        <a:defRPr sz="1800" kern="1200">
          <a:solidFill>
            <a:schemeClr val="tx1"/>
          </a:solidFill>
          <a:latin typeface="+mn-lt"/>
          <a:ea typeface="+mn-ea"/>
          <a:cs typeface="+mn-cs"/>
        </a:defRPr>
      </a:lvl4pPr>
      <a:lvl5pPr marL="1826754" algn="l" defTabSz="913378" rtl="0" eaLnBrk="1" latinLnBrk="0" hangingPunct="1">
        <a:defRPr sz="1800" kern="1200">
          <a:solidFill>
            <a:schemeClr val="tx1"/>
          </a:solidFill>
          <a:latin typeface="+mn-lt"/>
          <a:ea typeface="+mn-ea"/>
          <a:cs typeface="+mn-cs"/>
        </a:defRPr>
      </a:lvl5pPr>
      <a:lvl6pPr marL="2283441" algn="l" defTabSz="913378" rtl="0" eaLnBrk="1" latinLnBrk="0" hangingPunct="1">
        <a:defRPr sz="1800" kern="1200">
          <a:solidFill>
            <a:schemeClr val="tx1"/>
          </a:solidFill>
          <a:latin typeface="+mn-lt"/>
          <a:ea typeface="+mn-ea"/>
          <a:cs typeface="+mn-cs"/>
        </a:defRPr>
      </a:lvl6pPr>
      <a:lvl7pPr marL="2740128" algn="l" defTabSz="913378" rtl="0" eaLnBrk="1" latinLnBrk="0" hangingPunct="1">
        <a:defRPr sz="1800" kern="1200">
          <a:solidFill>
            <a:schemeClr val="tx1"/>
          </a:solidFill>
          <a:latin typeface="+mn-lt"/>
          <a:ea typeface="+mn-ea"/>
          <a:cs typeface="+mn-cs"/>
        </a:defRPr>
      </a:lvl7pPr>
      <a:lvl8pPr marL="3196816" algn="l" defTabSz="913378" rtl="0" eaLnBrk="1" latinLnBrk="0" hangingPunct="1">
        <a:defRPr sz="1800" kern="1200">
          <a:solidFill>
            <a:schemeClr val="tx1"/>
          </a:solidFill>
          <a:latin typeface="+mn-lt"/>
          <a:ea typeface="+mn-ea"/>
          <a:cs typeface="+mn-cs"/>
        </a:defRPr>
      </a:lvl8pPr>
      <a:lvl9pPr marL="3653505" algn="l" defTabSz="913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Word_Document1.docx"/><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2400" y="685800"/>
            <a:ext cx="8915400" cy="76200"/>
          </a:xfrm>
        </p:spPr>
        <p:txBody>
          <a:bodyPr rtlCol="0">
            <a:normAutofit fontScale="90000"/>
          </a:bodyPr>
          <a:lstStyle/>
          <a:p>
            <a:pPr algn="l" defTabSz="913378" eaLnBrk="1" fontAlgn="auto" hangingPunct="1">
              <a:spcAft>
                <a:spcPts val="0"/>
              </a:spcAft>
              <a:defRPr/>
            </a:pPr>
            <a:endParaRPr lang="en-US" sz="900" b="1" dirty="0">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nvGraphicFramePr>
        <p:xfrm>
          <a:off x="152400" y="76200"/>
          <a:ext cx="8915400" cy="762000"/>
        </p:xfrm>
        <a:graphic>
          <a:graphicData uri="http://schemas.openxmlformats.org/drawingml/2006/table">
            <a:tbl>
              <a:tblPr firstRow="1" bandRow="1">
                <a:tableStyleId>{5C22544A-7EE6-4342-B048-85BDC9FD1C3A}</a:tableStyleId>
              </a:tblPr>
              <a:tblGrid>
                <a:gridCol w="8915400">
                  <a:extLst>
                    <a:ext uri="{9D8B030D-6E8A-4147-A177-3AD203B41FA5}">
                      <a16:colId xmlns:a16="http://schemas.microsoft.com/office/drawing/2014/main" val="20000"/>
                    </a:ext>
                  </a:extLst>
                </a:gridCol>
              </a:tblGrid>
              <a:tr h="762000">
                <a:tc>
                  <a:txBody>
                    <a:bodyPr/>
                    <a:lstStyle/>
                    <a:p>
                      <a:pPr algn="ctr"/>
                      <a:r>
                        <a:rPr kumimoji="0" lang="en-US" sz="2000" b="1"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t>A Skills-Based Cover Letter and Resume for Job-Seeking Psychology Majors</a:t>
                      </a:r>
                      <a:br>
                        <a:rPr kumimoji="0" lang="en-US" sz="20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br>
                      <a:br>
                        <a:rPr kumimoji="0" lang="en-US" sz="800" b="0" i="0" u="none" strike="noStrike" kern="1200" cap="none" spc="0" normalizeH="0" baseline="0" noProof="0" dirty="0">
                          <a:ln>
                            <a:noFill/>
                          </a:ln>
                          <a:solidFill>
                            <a:schemeClr val="tx1"/>
                          </a:solidFill>
                          <a:effectLst/>
                          <a:uLnTx/>
                          <a:uFillTx/>
                          <a:latin typeface="Times New Roman" panose="02020603050405020304" pitchFamily="18" charset="0"/>
                          <a:ea typeface="+mj-ea"/>
                          <a:cs typeface="Times New Roman" panose="02020603050405020304" pitchFamily="18" charset="0"/>
                        </a:rPr>
                      </a:br>
                      <a:r>
                        <a:rPr kumimoji="0" lang="en-US" sz="1400" b="1" i="0" u="none" strike="noStrike" kern="1200" cap="none" spc="0" normalizeH="0" baseline="0" noProof="0" dirty="0">
                          <a:ln>
                            <a:noFill/>
                          </a:ln>
                          <a:solidFill>
                            <a:prstClr val="black"/>
                          </a:solidFill>
                          <a:effectLst/>
                          <a:uLnTx/>
                          <a:uFillTx/>
                          <a:latin typeface="Times New Roman" panose="02020603050405020304" pitchFamily="18" charset="0"/>
                          <a:ea typeface="+mj-ea"/>
                          <a:cs typeface="Times New Roman" panose="02020603050405020304" pitchFamily="18" charset="0"/>
                        </a:rPr>
                        <a:t>Drew C. Appleby, PhD (Professor Emeritus of Psychology, IUPUI)</a:t>
                      </a:r>
                      <a:endParaRPr lang="en-US" sz="1400" dirty="0"/>
                    </a:p>
                  </a:txBody>
                  <a:tcPr>
                    <a:solidFill>
                      <a:schemeClr val="accent2">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4" name="Content Placeholder 3"/>
          <p:cNvGraphicFramePr>
            <a:graphicFrameLocks noGrp="1"/>
          </p:cNvGraphicFramePr>
          <p:nvPr>
            <p:ph idx="1"/>
          </p:nvPr>
        </p:nvGraphicFramePr>
        <p:xfrm>
          <a:off x="152400" y="1905000"/>
          <a:ext cx="8915400" cy="4876800"/>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20000"/>
                    </a:ext>
                  </a:extLst>
                </a:gridCol>
                <a:gridCol w="4457700">
                  <a:extLst>
                    <a:ext uri="{9D8B030D-6E8A-4147-A177-3AD203B41FA5}">
                      <a16:colId xmlns:a16="http://schemas.microsoft.com/office/drawing/2014/main" val="20001"/>
                    </a:ext>
                  </a:extLst>
                </a:gridCol>
              </a:tblGrid>
              <a:tr h="4876800">
                <a:tc>
                  <a:txBody>
                    <a:bodyPr/>
                    <a:lstStyle/>
                    <a:p>
                      <a:endParaRPr lang="en-US" sz="800" dirty="0">
                        <a:solidFill>
                          <a:schemeClr val="tx1"/>
                        </a:solidFill>
                        <a:latin typeface="Times New Roman" panose="02020603050405020304" pitchFamily="18" charset="0"/>
                        <a:cs typeface="Times New Roman" panose="02020603050405020304" pitchFamily="18" charset="0"/>
                      </a:endParaRPr>
                    </a:p>
                  </a:txBody>
                  <a:tcPr>
                    <a:solidFill>
                      <a:schemeClr val="tx2">
                        <a:lumMod val="40000"/>
                        <a:lumOff val="60000"/>
                      </a:schemeClr>
                    </a:solidFill>
                  </a:tcPr>
                </a:tc>
                <a:tc>
                  <a:txBody>
                    <a:bodyPr/>
                    <a:lstStyle/>
                    <a:p>
                      <a:endParaRPr lang="en-US" sz="1800" dirty="0">
                        <a:solidFill>
                          <a:schemeClr val="tx1"/>
                        </a:solidFill>
                      </a:endParaRPr>
                    </a:p>
                  </a:txBody>
                  <a:tcPr>
                    <a:solidFill>
                      <a:schemeClr val="accent6">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345105" name="Object 8"/>
          <p:cNvGraphicFramePr>
            <a:graphicFrameLocks noChangeAspect="1"/>
          </p:cNvGraphicFramePr>
          <p:nvPr/>
        </p:nvGraphicFramePr>
        <p:xfrm>
          <a:off x="5105400" y="1905000"/>
          <a:ext cx="3535363" cy="4800600"/>
        </p:xfrm>
        <a:graphic>
          <a:graphicData uri="http://schemas.openxmlformats.org/presentationml/2006/ole">
            <mc:AlternateContent xmlns:mc="http://schemas.openxmlformats.org/markup-compatibility/2006">
              <mc:Choice xmlns:v="urn:schemas-microsoft-com:vml" Requires="v">
                <p:oleObj spid="_x0000_s1030" name="Document" r:id="rId3" imgW="6871419" imgH="9319097" progId="Word.Document.12">
                  <p:embed/>
                </p:oleObj>
              </mc:Choice>
              <mc:Fallback>
                <p:oleObj name="Document" r:id="rId3" imgW="6871419" imgH="9319097"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1905000"/>
                        <a:ext cx="3535363"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Table 11"/>
          <p:cNvGraphicFramePr>
            <a:graphicFrameLocks noGrp="1"/>
          </p:cNvGraphicFramePr>
          <p:nvPr/>
        </p:nvGraphicFramePr>
        <p:xfrm>
          <a:off x="152400" y="914400"/>
          <a:ext cx="8915400" cy="944822"/>
        </p:xfrm>
        <a:graphic>
          <a:graphicData uri="http://schemas.openxmlformats.org/drawingml/2006/table">
            <a:tbl>
              <a:tblPr firstRow="1" bandRow="1">
                <a:tableStyleId>{5C22544A-7EE6-4342-B048-85BDC9FD1C3A}</a:tableStyleId>
              </a:tblPr>
              <a:tblGrid>
                <a:gridCol w="8915400">
                  <a:extLst>
                    <a:ext uri="{9D8B030D-6E8A-4147-A177-3AD203B41FA5}">
                      <a16:colId xmlns:a16="http://schemas.microsoft.com/office/drawing/2014/main" val="20000"/>
                    </a:ext>
                  </a:extLst>
                </a:gridCol>
              </a:tblGrid>
              <a:tr h="944563">
                <a:tc>
                  <a:txBody>
                    <a:bodyPr/>
                    <a:lstStyle/>
                    <a:p>
                      <a:r>
                        <a:rPr lang="en-US" sz="800" b="0" dirty="0">
                          <a:solidFill>
                            <a:schemeClr val="tx1"/>
                          </a:solidFill>
                          <a:latin typeface="Times New Roman" panose="02020603050405020304" pitchFamily="18" charset="0"/>
                          <a:cs typeface="Times New Roman" panose="02020603050405020304" pitchFamily="18" charset="0"/>
                        </a:rPr>
                        <a:t>There are several</a:t>
                      </a:r>
                      <a:r>
                        <a:rPr lang="en-US" sz="800" b="0" baseline="0" dirty="0">
                          <a:solidFill>
                            <a:schemeClr val="tx1"/>
                          </a:solidFill>
                          <a:latin typeface="Times New Roman" panose="02020603050405020304" pitchFamily="18" charset="0"/>
                          <a:cs typeface="Times New Roman" panose="02020603050405020304" pitchFamily="18" charset="0"/>
                        </a:rPr>
                        <a:t> types of </a:t>
                      </a:r>
                      <a:r>
                        <a:rPr lang="en-US" sz="800" b="0" dirty="0">
                          <a:solidFill>
                            <a:schemeClr val="tx1"/>
                          </a:solidFill>
                          <a:latin typeface="Times New Roman" panose="02020603050405020304" pitchFamily="18" charset="0"/>
                          <a:cs typeface="Times New Roman" panose="02020603050405020304" pitchFamily="18" charset="0"/>
                        </a:rPr>
                        <a:t>skills that employers</a:t>
                      </a:r>
                      <a:r>
                        <a:rPr lang="en-US" sz="800" b="0" baseline="0" dirty="0">
                          <a:solidFill>
                            <a:schemeClr val="tx1"/>
                          </a:solidFill>
                          <a:latin typeface="Times New Roman" panose="02020603050405020304" pitchFamily="18" charset="0"/>
                          <a:cs typeface="Times New Roman" panose="02020603050405020304" pitchFamily="18" charset="0"/>
                        </a:rPr>
                        <a:t> value in new college graduates during the hiring process  (see Appleby, http://psych.iupui.edu/sites/default/files/academic_advising_strategies_for_job-seeking_college_students.pdf). If you plan to seek employment immediately after graduation, then you should (1) become aware of these skills, (2) utilize your educational and employment opportunities to develop these skills, and (3) create cover letters and resumes that will effectively communicate your possession of these skills to potential employers. Please note how the following documents clearly communicate their author’s awareness of the skills required by the job to which she is applying, the manner in which she obtained these skills, and—in some cases—the positive outcomes of her use of these skills. The purpose of this poster is to provide you with realistic examples of a well-written cover letter and an effective resume so you can use them as templates for your own cover letters and resumes without having to create them from scratch. Please feel free to capture these documents digitally directly from </a:t>
                      </a:r>
                      <a:r>
                        <a:rPr lang="en-US" sz="800" b="0" baseline="0">
                          <a:solidFill>
                            <a:schemeClr val="tx1"/>
                          </a:solidFill>
                          <a:latin typeface="Times New Roman" panose="02020603050405020304" pitchFamily="18" charset="0"/>
                          <a:cs typeface="Times New Roman" panose="02020603050405020304" pitchFamily="18" charset="0"/>
                        </a:rPr>
                        <a:t>this poster or </a:t>
                      </a:r>
                      <a:r>
                        <a:rPr lang="en-US" sz="800" b="0" baseline="0" dirty="0">
                          <a:solidFill>
                            <a:schemeClr val="tx1"/>
                          </a:solidFill>
                          <a:latin typeface="Times New Roman" panose="02020603050405020304" pitchFamily="18" charset="0"/>
                          <a:cs typeface="Times New Roman" panose="02020603050405020304" pitchFamily="18" charset="0"/>
                        </a:rPr>
                        <a:t>to obtain them as Word documents from </a:t>
                      </a:r>
                      <a:r>
                        <a:rPr lang="en-US" sz="800" b="0" baseline="0">
                          <a:solidFill>
                            <a:schemeClr val="tx1"/>
                          </a:solidFill>
                          <a:latin typeface="Times New Roman" panose="02020603050405020304" pitchFamily="18" charset="0"/>
                          <a:cs typeface="Times New Roman" panose="02020603050405020304" pitchFamily="18" charset="0"/>
                        </a:rPr>
                        <a:t>the author </a:t>
                      </a:r>
                      <a:r>
                        <a:rPr lang="en-US" sz="800" b="0" baseline="0" dirty="0">
                          <a:solidFill>
                            <a:schemeClr val="tx1"/>
                          </a:solidFill>
                          <a:latin typeface="Times New Roman" panose="02020603050405020304" pitchFamily="18" charset="0"/>
                          <a:cs typeface="Times New Roman" panose="02020603050405020304" pitchFamily="18" charset="0"/>
                        </a:rPr>
                        <a:t>by contacting him at dappleby@iupui.edu. </a:t>
                      </a:r>
                      <a:r>
                        <a:rPr lang="en-US" sz="800" b="0" u="sng" baseline="0" dirty="0">
                          <a:solidFill>
                            <a:schemeClr val="tx1"/>
                          </a:solidFill>
                          <a:latin typeface="Times New Roman" panose="02020603050405020304" pitchFamily="18" charset="0"/>
                          <a:cs typeface="Times New Roman" panose="02020603050405020304" pitchFamily="18" charset="0"/>
                        </a:rPr>
                        <a:t>Author’s Note</a:t>
                      </a:r>
                      <a:r>
                        <a:rPr lang="en-US" sz="800" b="0" baseline="0" dirty="0">
                          <a:solidFill>
                            <a:schemeClr val="tx1"/>
                          </a:solidFill>
                          <a:latin typeface="Times New Roman" panose="02020603050405020304" pitchFamily="18" charset="0"/>
                          <a:cs typeface="Times New Roman" panose="02020603050405020304" pitchFamily="18" charset="0"/>
                        </a:rPr>
                        <a:t>: I would like to acknowledge the assistance of Dr. Lance Erikson, the Director of the Idaho State University Career Center, for his professional expertise and guidance during the creation of these documents.</a:t>
                      </a:r>
                      <a:endParaRPr lang="en-US" sz="800" b="0" dirty="0">
                        <a:solidFill>
                          <a:schemeClr val="tx1"/>
                        </a:solidFill>
                        <a:latin typeface="Times New Roman" panose="02020603050405020304" pitchFamily="18" charset="0"/>
                        <a:cs typeface="Times New Roman" panose="02020603050405020304" pitchFamily="18" charset="0"/>
                      </a:endParaRPr>
                    </a:p>
                  </a:txBody>
                  <a:tcPr marT="45691" marB="45691">
                    <a:solidFill>
                      <a:schemeClr val="accent3">
                        <a:lumMod val="40000"/>
                        <a:lumOff val="60000"/>
                      </a:schemeClr>
                    </a:solidFill>
                  </a:tcPr>
                </a:tc>
                <a:extLst>
                  <a:ext uri="{0D108BD9-81ED-4DB2-BD59-A6C34878D82A}">
                    <a16:rowId xmlns:a16="http://schemas.microsoft.com/office/drawing/2014/main" val="10000"/>
                  </a:ext>
                </a:extLst>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837924105"/>
              </p:ext>
            </p:extLst>
          </p:nvPr>
        </p:nvGraphicFramePr>
        <p:xfrm>
          <a:off x="533400" y="1905000"/>
          <a:ext cx="3650694" cy="4691655"/>
        </p:xfrm>
        <a:graphic>
          <a:graphicData uri="http://schemas.openxmlformats.org/presentationml/2006/ole">
            <mc:AlternateContent xmlns:mc="http://schemas.openxmlformats.org/markup-compatibility/2006">
              <mc:Choice xmlns:v="urn:schemas-microsoft-com:vml" Requires="v">
                <p:oleObj spid="_x0000_s1031" name="Document" r:id="rId5" imgW="6504944" imgH="8359402" progId="Word.Document.12">
                  <p:embed/>
                </p:oleObj>
              </mc:Choice>
              <mc:Fallback>
                <p:oleObj name="Document" r:id="rId5" imgW="6504944" imgH="8359402" progId="Word.Document.12">
                  <p:embed/>
                  <p:pic>
                    <p:nvPicPr>
                      <p:cNvPr id="0" name=""/>
                      <p:cNvPicPr/>
                      <p:nvPr/>
                    </p:nvPicPr>
                    <p:blipFill>
                      <a:blip r:embed="rId6"/>
                      <a:stretch>
                        <a:fillRect/>
                      </a:stretch>
                    </p:blipFill>
                    <p:spPr>
                      <a:xfrm>
                        <a:off x="533400" y="1905000"/>
                        <a:ext cx="3650694" cy="4691655"/>
                      </a:xfrm>
                      <a:prstGeom prst="rect">
                        <a:avLst/>
                      </a:prstGeom>
                    </p:spPr>
                  </p:pic>
                </p:oleObj>
              </mc:Fallback>
            </mc:AlternateContent>
          </a:graphicData>
        </a:graphic>
      </p:graphicFrame>
    </p:spTree>
    <p:extLst>
      <p:ext uri="{BB962C8B-B14F-4D97-AF65-F5344CB8AC3E}">
        <p14:creationId xmlns:p14="http://schemas.microsoft.com/office/powerpoint/2010/main" val="1142186356"/>
      </p:ext>
    </p:extLst>
  </p:cSld>
  <p:clrMapOvr>
    <a:masterClrMapping/>
  </p:clrMapOvr>
</p:sld>
</file>

<file path=ppt/theme/theme1.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248</Words>
  <Application>Microsoft Office PowerPoint</Application>
  <PresentationFormat>On-screen Show (4:3)</PresentationFormat>
  <Paragraphs>2</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Times New Roman</vt:lpstr>
      <vt:lpstr>16_Office Theme</vt:lpstr>
      <vt:lpstr>Document</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Drew Appleby</dc:creator>
  <cp:lastModifiedBy>Macchi, Amanda</cp:lastModifiedBy>
  <cp:revision>2</cp:revision>
  <dcterms:created xsi:type="dcterms:W3CDTF">2016-08-19T00:31:44Z</dcterms:created>
  <dcterms:modified xsi:type="dcterms:W3CDTF">2017-02-23T16:56:15Z</dcterms:modified>
</cp:coreProperties>
</file>